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2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337" r:id="rId2"/>
    <p:sldId id="338" r:id="rId3"/>
    <p:sldId id="340" r:id="rId4"/>
    <p:sldId id="378" r:id="rId5"/>
    <p:sldId id="339" r:id="rId6"/>
    <p:sldId id="379" r:id="rId7"/>
    <p:sldId id="424" r:id="rId8"/>
    <p:sldId id="372" r:id="rId9"/>
    <p:sldId id="373" r:id="rId10"/>
    <p:sldId id="374" r:id="rId11"/>
    <p:sldId id="375" r:id="rId12"/>
    <p:sldId id="431" r:id="rId13"/>
    <p:sldId id="430" r:id="rId14"/>
    <p:sldId id="432" r:id="rId15"/>
    <p:sldId id="382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394" r:id="rId24"/>
    <p:sldId id="427" r:id="rId25"/>
    <p:sldId id="433" r:id="rId26"/>
    <p:sldId id="434" r:id="rId27"/>
    <p:sldId id="436" r:id="rId28"/>
    <p:sldId id="435" r:id="rId29"/>
    <p:sldId id="426" r:id="rId30"/>
    <p:sldId id="437" r:id="rId31"/>
    <p:sldId id="412" r:id="rId32"/>
    <p:sldId id="445" r:id="rId33"/>
    <p:sldId id="446" r:id="rId34"/>
    <p:sldId id="447" r:id="rId35"/>
    <p:sldId id="448" r:id="rId36"/>
    <p:sldId id="449" r:id="rId37"/>
    <p:sldId id="429" r:id="rId38"/>
    <p:sldId id="418" r:id="rId39"/>
    <p:sldId id="393" r:id="rId40"/>
    <p:sldId id="367" r:id="rId41"/>
    <p:sldId id="419" r:id="rId42"/>
    <p:sldId id="377" r:id="rId43"/>
    <p:sldId id="395" r:id="rId44"/>
    <p:sldId id="397" r:id="rId45"/>
    <p:sldId id="398" r:id="rId46"/>
    <p:sldId id="450" r:id="rId47"/>
    <p:sldId id="451" r:id="rId48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9" autoAdjust="0"/>
    <p:restoredTop sz="85790" autoAdjust="0"/>
  </p:normalViewPr>
  <p:slideViewPr>
    <p:cSldViewPr snapToGrid="0">
      <p:cViewPr varScale="1">
        <p:scale>
          <a:sx n="80" d="100"/>
          <a:sy n="80" d="100"/>
        </p:scale>
        <p:origin x="-1608" y="-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A49347B8-649F-4FE5-AE77-B3596B76B821}" type="presOf" srcId="{11AF41F6-A55D-4423-872B-F24F9C8C5E57}" destId="{23005F2F-AFF2-4C40-88C0-BB00F4498C23}" srcOrd="0" destOrd="0" presId="urn:microsoft.com/office/officeart/2005/8/layout/vList2"/>
    <dgm:cxn modelId="{0D765E3F-E2D4-45BC-9BF9-7E5306D10078}" type="presOf" srcId="{877713EC-D1AC-42F8-A8FE-DD01E66B6045}" destId="{11775F3A-9A2F-4F81-9AF9-8DF305E9AEAA}" srcOrd="0" destOrd="0" presId="urn:microsoft.com/office/officeart/2005/8/layout/vList2"/>
    <dgm:cxn modelId="{1337E8F1-7F44-4A6D-93E9-004D89C0549B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E854C108-890B-44CE-9C0D-4B1251D214D9}" type="presParOf" srcId="{23005F2F-AFF2-4C40-88C0-BB00F4498C23}" destId="{11775F3A-9A2F-4F81-9AF9-8DF305E9AEAA}" srcOrd="0" destOrd="0" presId="urn:microsoft.com/office/officeart/2005/8/layout/vList2"/>
    <dgm:cxn modelId="{93BD295E-4F9F-4A32-90DF-E534EA696040}" type="presParOf" srcId="{23005F2F-AFF2-4C40-88C0-BB00F4498C23}" destId="{93B1CE44-AAD4-40D0-85AD-82D0D1D6F319}" srcOrd="1" destOrd="0" presId="urn:microsoft.com/office/officeart/2005/8/layout/vList2"/>
    <dgm:cxn modelId="{763059BE-205A-415D-9E42-C639F7CAF32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55B2D43-F475-4212-B261-C3DD9ECBA1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00AC6D-C342-4955-A422-23FC2F8C1B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Herausforderungen</a:t>
          </a:r>
          <a:endParaRPr lang="de-DE" dirty="0"/>
        </a:p>
      </dgm:t>
    </dgm:pt>
    <dgm:pt modelId="{D35A58D9-A6DA-4DAA-952A-320551B5FB4C}" type="parTrans" cxnId="{550FC26A-0395-4F84-BF81-718DA9634EF1}">
      <dgm:prSet/>
      <dgm:spPr/>
      <dgm:t>
        <a:bodyPr/>
        <a:lstStyle/>
        <a:p>
          <a:endParaRPr lang="de-DE"/>
        </a:p>
      </dgm:t>
    </dgm:pt>
    <dgm:pt modelId="{DBE669F5-04CC-4923-A0C5-A658879C9D97}" type="sibTrans" cxnId="{550FC26A-0395-4F84-BF81-718DA9634EF1}">
      <dgm:prSet/>
      <dgm:spPr/>
      <dgm:t>
        <a:bodyPr/>
        <a:lstStyle/>
        <a:p>
          <a:endParaRPr lang="de-DE"/>
        </a:p>
      </dgm:t>
    </dgm:pt>
    <dgm:pt modelId="{440B4AFD-062E-4074-BF24-34F0FCDA2422}">
      <dgm:prSet phldrT="[Text]"/>
      <dgm:spPr/>
      <dgm:t>
        <a:bodyPr/>
        <a:lstStyle/>
        <a:p>
          <a:r>
            <a:rPr lang="de-DE" dirty="0" smtClean="0"/>
            <a:t>geringer Arbeitsspeicher (2KB)</a:t>
          </a:r>
          <a:endParaRPr lang="de-DE" dirty="0"/>
        </a:p>
      </dgm:t>
    </dgm:pt>
    <dgm:pt modelId="{FA10C19F-4CE6-48A5-AE00-38129C3DDB7A}" type="parTrans" cxnId="{0382B1FF-0814-412B-A67A-4A9E85FAF362}">
      <dgm:prSet/>
      <dgm:spPr/>
      <dgm:t>
        <a:bodyPr/>
        <a:lstStyle/>
        <a:p>
          <a:endParaRPr lang="de-DE"/>
        </a:p>
      </dgm:t>
    </dgm:pt>
    <dgm:pt modelId="{27559FA0-3C28-4F35-BFA2-83351056F2BC}" type="sibTrans" cxnId="{0382B1FF-0814-412B-A67A-4A9E85FAF362}">
      <dgm:prSet/>
      <dgm:spPr/>
      <dgm:t>
        <a:bodyPr/>
        <a:lstStyle/>
        <a:p>
          <a:endParaRPr lang="de-DE"/>
        </a:p>
      </dgm:t>
    </dgm:pt>
    <dgm:pt modelId="{3EC1FEF6-4E7F-4888-AAA0-002A557C0AE0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Ausblick</a:t>
          </a:r>
          <a:endParaRPr lang="de-DE" dirty="0"/>
        </a:p>
      </dgm:t>
    </dgm:pt>
    <dgm:pt modelId="{6FE49EB2-0989-4526-A060-33BBEF74884A}" type="parTrans" cxnId="{708037B6-7F9A-44C8-9D4C-F91429C23A86}">
      <dgm:prSet/>
      <dgm:spPr/>
      <dgm:t>
        <a:bodyPr/>
        <a:lstStyle/>
        <a:p>
          <a:endParaRPr lang="de-DE"/>
        </a:p>
      </dgm:t>
    </dgm:pt>
    <dgm:pt modelId="{62514B3D-59FF-44A3-B2B2-7ECC6BA18FEF}" type="sibTrans" cxnId="{708037B6-7F9A-44C8-9D4C-F91429C23A86}">
      <dgm:prSet/>
      <dgm:spPr/>
      <dgm:t>
        <a:bodyPr/>
        <a:lstStyle/>
        <a:p>
          <a:endParaRPr lang="de-DE"/>
        </a:p>
      </dgm:t>
    </dgm:pt>
    <dgm:pt modelId="{70330F7E-993C-4ECE-BAE8-C79FE8C02805}">
      <dgm:prSet phldrT="[Text]"/>
      <dgm:spPr/>
      <dgm:t>
        <a:bodyPr/>
        <a:lstStyle/>
        <a:p>
          <a:r>
            <a:rPr lang="de-DE" dirty="0" smtClean="0"/>
            <a:t>Auktionen für Zwischenlager-Rampen</a:t>
          </a:r>
          <a:endParaRPr lang="de-DE" dirty="0"/>
        </a:p>
      </dgm:t>
    </dgm:pt>
    <dgm:pt modelId="{84F3FFD8-85EB-4296-A976-3549FFC9DAB6}" type="parTrans" cxnId="{5383FABF-7965-4EBC-B2AD-3669F5B79B6E}">
      <dgm:prSet/>
      <dgm:spPr/>
      <dgm:t>
        <a:bodyPr/>
        <a:lstStyle/>
        <a:p>
          <a:endParaRPr lang="de-DE"/>
        </a:p>
      </dgm:t>
    </dgm:pt>
    <dgm:pt modelId="{6CB89C62-0583-4955-8BF9-1E45DB1415B6}" type="sibTrans" cxnId="{5383FABF-7965-4EBC-B2AD-3669F5B79B6E}">
      <dgm:prSet/>
      <dgm:spPr/>
      <dgm:t>
        <a:bodyPr/>
        <a:lstStyle/>
        <a:p>
          <a:endParaRPr lang="de-DE"/>
        </a:p>
      </dgm:t>
    </dgm:pt>
    <dgm:pt modelId="{F25DD0B4-C83A-4BC9-8285-1A72DC7352AA}">
      <dgm:prSet phldrT="[Text]"/>
      <dgm:spPr/>
      <dgm:t>
        <a:bodyPr/>
        <a:lstStyle/>
        <a:p>
          <a:r>
            <a:rPr lang="de-DE" dirty="0" smtClean="0"/>
            <a:t>zu geringe Sendeleistung</a:t>
          </a:r>
          <a:endParaRPr lang="de-DE" dirty="0"/>
        </a:p>
      </dgm:t>
    </dgm:pt>
    <dgm:pt modelId="{A865ECC2-2115-49EE-8787-F56BE8A29FD0}" type="parTrans" cxnId="{1A55DE54-DFD3-4AE2-80AF-8E4637D1F8C9}">
      <dgm:prSet/>
      <dgm:spPr/>
      <dgm:t>
        <a:bodyPr/>
        <a:lstStyle/>
        <a:p>
          <a:endParaRPr lang="de-DE"/>
        </a:p>
      </dgm:t>
    </dgm:pt>
    <dgm:pt modelId="{D5BE65C7-5130-4092-8025-D3A1C017F8F5}" type="sibTrans" cxnId="{1A55DE54-DFD3-4AE2-80AF-8E4637D1F8C9}">
      <dgm:prSet/>
      <dgm:spPr/>
      <dgm:t>
        <a:bodyPr/>
        <a:lstStyle/>
        <a:p>
          <a:endParaRPr lang="de-DE"/>
        </a:p>
      </dgm:t>
    </dgm:pt>
    <dgm:pt modelId="{B7BC6C4E-98DC-4989-B1DB-9A381B209A71}">
      <dgm:prSet phldrT="[Text]"/>
      <dgm:spPr/>
      <dgm:t>
        <a:bodyPr/>
        <a:lstStyle/>
        <a:p>
          <a:r>
            <a:rPr lang="de-DE" dirty="0" smtClean="0"/>
            <a:t>Debugging in verteilten Systemen</a:t>
          </a:r>
          <a:endParaRPr lang="de-DE" dirty="0"/>
        </a:p>
      </dgm:t>
    </dgm:pt>
    <dgm:pt modelId="{C9196296-54D6-481E-8609-1ADA3A21EC3B}" type="parTrans" cxnId="{D4BBA994-E086-4771-BFF9-38655174C049}">
      <dgm:prSet/>
      <dgm:spPr/>
      <dgm:t>
        <a:bodyPr/>
        <a:lstStyle/>
        <a:p>
          <a:endParaRPr lang="de-DE"/>
        </a:p>
      </dgm:t>
    </dgm:pt>
    <dgm:pt modelId="{041BBB21-44BC-4E60-89C7-0C9061184B96}" type="sibTrans" cxnId="{D4BBA994-E086-4771-BFF9-38655174C049}">
      <dgm:prSet/>
      <dgm:spPr/>
      <dgm:t>
        <a:bodyPr/>
        <a:lstStyle/>
        <a:p>
          <a:endParaRPr lang="de-DE"/>
        </a:p>
      </dgm:t>
    </dgm:pt>
    <dgm:pt modelId="{55CCDB55-E00B-4278-834F-BB8C5444D0B8}">
      <dgm:prSet phldrT="[Text]"/>
      <dgm:spPr/>
      <dgm:t>
        <a:bodyPr/>
        <a:lstStyle/>
        <a:p>
          <a:r>
            <a:rPr lang="de-DE" dirty="0" smtClean="0"/>
            <a:t>Erweiterte Auftragsbearbeitung</a:t>
          </a:r>
          <a:endParaRPr lang="de-DE" dirty="0"/>
        </a:p>
      </dgm:t>
    </dgm:pt>
    <dgm:pt modelId="{FE04E02E-A035-47A8-A123-65E5190DEBFD}" type="sibTrans" cxnId="{69B900EF-CAC3-4039-847E-185A5B6CAC12}">
      <dgm:prSet/>
      <dgm:spPr/>
      <dgm:t>
        <a:bodyPr/>
        <a:lstStyle/>
        <a:p>
          <a:endParaRPr lang="de-DE"/>
        </a:p>
      </dgm:t>
    </dgm:pt>
    <dgm:pt modelId="{AF8596F6-7605-41C0-A902-30D46F97E68C}" type="parTrans" cxnId="{69B900EF-CAC3-4039-847E-185A5B6CAC12}">
      <dgm:prSet/>
      <dgm:spPr/>
      <dgm:t>
        <a:bodyPr/>
        <a:lstStyle/>
        <a:p>
          <a:endParaRPr lang="de-DE"/>
        </a:p>
      </dgm:t>
    </dgm:pt>
    <dgm:pt modelId="{02A7EA77-0CF9-465D-83B8-35913DAA7F8A}">
      <dgm:prSet phldrT="[Text]"/>
      <dgm:spPr/>
      <dgm:t>
        <a:bodyPr/>
        <a:lstStyle/>
        <a:p>
          <a:r>
            <a:rPr lang="de-DE" dirty="0" smtClean="0"/>
            <a:t>Zeitslots &amp; Reservierung</a:t>
          </a:r>
          <a:endParaRPr lang="de-DE" dirty="0"/>
        </a:p>
      </dgm:t>
    </dgm:pt>
    <dgm:pt modelId="{F80A1D51-2550-4A73-8871-A955EACC78CC}">
      <dgm:prSet phldrT="[Text]"/>
      <dgm:spPr/>
      <dgm:t>
        <a:bodyPr/>
        <a:lstStyle/>
        <a:p>
          <a:r>
            <a:rPr lang="de-DE" dirty="0" smtClean="0"/>
            <a:t>Erweitertes Routing</a:t>
          </a:r>
          <a:endParaRPr lang="de-DE" dirty="0"/>
        </a:p>
      </dgm:t>
    </dgm:pt>
    <dgm:pt modelId="{7A76A04C-EA92-4CE9-83FC-AAE76559F643}" type="sibTrans" cxnId="{A68FC008-3416-4CBA-8828-466DA6371D24}">
      <dgm:prSet/>
      <dgm:spPr/>
      <dgm:t>
        <a:bodyPr/>
        <a:lstStyle/>
        <a:p>
          <a:endParaRPr lang="de-DE"/>
        </a:p>
      </dgm:t>
    </dgm:pt>
    <dgm:pt modelId="{CDDC6F2D-24EB-4F00-A550-C3CC2A6D01B6}" type="parTrans" cxnId="{A68FC008-3416-4CBA-8828-466DA6371D24}">
      <dgm:prSet/>
      <dgm:spPr/>
      <dgm:t>
        <a:bodyPr/>
        <a:lstStyle/>
        <a:p>
          <a:endParaRPr lang="de-DE"/>
        </a:p>
      </dgm:t>
    </dgm:pt>
    <dgm:pt modelId="{5F6DB6C8-7A2B-4E02-87BB-A98A447F5888}" type="sibTrans" cxnId="{553CB510-1698-4584-973F-5F6A78C2B43F}">
      <dgm:prSet/>
      <dgm:spPr/>
      <dgm:t>
        <a:bodyPr/>
        <a:lstStyle/>
        <a:p>
          <a:endParaRPr lang="de-DE"/>
        </a:p>
      </dgm:t>
    </dgm:pt>
    <dgm:pt modelId="{59ED4199-BC8B-40A1-86A2-6C5853D13F13}" type="parTrans" cxnId="{553CB510-1698-4584-973F-5F6A78C2B43F}">
      <dgm:prSet/>
      <dgm:spPr/>
      <dgm:t>
        <a:bodyPr/>
        <a:lstStyle/>
        <a:p>
          <a:endParaRPr lang="de-DE"/>
        </a:p>
      </dgm:t>
    </dgm:pt>
    <dgm:pt modelId="{5A727659-ADA3-4754-A050-099365F83D1F}">
      <dgm:prSet phldrT="[Text]"/>
      <dgm:spPr/>
      <dgm:t>
        <a:bodyPr/>
        <a:lstStyle/>
        <a:p>
          <a:endParaRPr lang="de-DE" dirty="0"/>
        </a:p>
      </dgm:t>
    </dgm:pt>
    <dgm:pt modelId="{63AB9CF0-57C1-4AE6-A64A-81929C635F64}" type="parTrans" cxnId="{F17B9284-CBE9-4281-A4EC-6C7587321975}">
      <dgm:prSet/>
      <dgm:spPr/>
      <dgm:t>
        <a:bodyPr/>
        <a:lstStyle/>
        <a:p>
          <a:endParaRPr lang="de-DE"/>
        </a:p>
      </dgm:t>
    </dgm:pt>
    <dgm:pt modelId="{F9841F4D-3FC5-4B3D-8F84-617E6DCCC208}" type="sibTrans" cxnId="{F17B9284-CBE9-4281-A4EC-6C7587321975}">
      <dgm:prSet/>
      <dgm:spPr/>
      <dgm:t>
        <a:bodyPr/>
        <a:lstStyle/>
        <a:p>
          <a:endParaRPr lang="de-DE"/>
        </a:p>
      </dgm:t>
    </dgm:pt>
    <dgm:pt modelId="{804EC437-A4F6-42B3-A83D-4E42191D6AA1}">
      <dgm:prSet phldrT="[Text]"/>
      <dgm:spPr/>
      <dgm:t>
        <a:bodyPr/>
        <a:lstStyle/>
        <a:p>
          <a:r>
            <a:rPr lang="de-DE" dirty="0" smtClean="0"/>
            <a:t>Dynamische Routenanpassung </a:t>
          </a:r>
          <a:endParaRPr lang="de-DE" dirty="0"/>
        </a:p>
      </dgm:t>
    </dgm:pt>
    <dgm:pt modelId="{1DE28097-E189-4CAB-A31C-81C2EDF3A446}" type="parTrans" cxnId="{D37F1C06-B53D-4AA6-A0BE-72AAE57BD908}">
      <dgm:prSet/>
      <dgm:spPr/>
      <dgm:t>
        <a:bodyPr/>
        <a:lstStyle/>
        <a:p>
          <a:endParaRPr lang="de-DE"/>
        </a:p>
      </dgm:t>
    </dgm:pt>
    <dgm:pt modelId="{B28EF0E9-3586-4D66-BB01-89EA2480E199}" type="sibTrans" cxnId="{D37F1C06-B53D-4AA6-A0BE-72AAE57BD908}">
      <dgm:prSet/>
      <dgm:spPr/>
      <dgm:t>
        <a:bodyPr/>
        <a:lstStyle/>
        <a:p>
          <a:endParaRPr lang="de-DE"/>
        </a:p>
      </dgm:t>
    </dgm:pt>
    <dgm:pt modelId="{D65B4F6C-AAE7-445F-AF64-D0FCC27960F8}" type="pres">
      <dgm:prSet presAssocID="{F55B2D43-F475-4212-B261-C3DD9ECBA1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DBA7A0-E8D6-44DC-A00E-39015E69C687}" type="pres">
      <dgm:prSet presAssocID="{9D00AC6D-C342-4955-A422-23FC2F8C1B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3D3EBB-339D-4F9F-8244-2D14F110A0EE}" type="pres">
      <dgm:prSet presAssocID="{9D00AC6D-C342-4955-A422-23FC2F8C1B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F2FE6B-9EE0-4B24-8F07-F52460BD12E5}" type="pres">
      <dgm:prSet presAssocID="{3EC1FEF6-4E7F-4888-AAA0-002A557C0AE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41D91B-8AB6-427D-B57A-9AE130E80A7C}" type="pres">
      <dgm:prSet presAssocID="{3EC1FEF6-4E7F-4888-AAA0-002A557C0AE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9B900EF-CAC3-4039-847E-185A5B6CAC12}" srcId="{3EC1FEF6-4E7F-4888-AAA0-002A557C0AE0}" destId="{55CCDB55-E00B-4278-834F-BB8C5444D0B8}" srcOrd="2" destOrd="0" parTransId="{AF8596F6-7605-41C0-A902-30D46F97E68C}" sibTransId="{FE04E02E-A035-47A8-A123-65E5190DEBFD}"/>
    <dgm:cxn modelId="{594C2902-0654-4265-9377-96078228091B}" type="presOf" srcId="{02A7EA77-0CF9-465D-83B8-35913DAA7F8A}" destId="{1741D91B-8AB6-427D-B57A-9AE130E80A7C}" srcOrd="0" destOrd="2" presId="urn:microsoft.com/office/officeart/2005/8/layout/vList2"/>
    <dgm:cxn modelId="{1643343B-A81B-4EC5-B673-A8D1E2F0335F}" type="presOf" srcId="{F55B2D43-F475-4212-B261-C3DD9ECBA1E9}" destId="{D65B4F6C-AAE7-445F-AF64-D0FCC27960F8}" srcOrd="0" destOrd="0" presId="urn:microsoft.com/office/officeart/2005/8/layout/vList2"/>
    <dgm:cxn modelId="{553CB510-1698-4584-973F-5F6A78C2B43F}" srcId="{F80A1D51-2550-4A73-8871-A955EACC78CC}" destId="{02A7EA77-0CF9-465D-83B8-35913DAA7F8A}" srcOrd="0" destOrd="0" parTransId="{59ED4199-BC8B-40A1-86A2-6C5853D13F13}" sibTransId="{5F6DB6C8-7A2B-4E02-87BB-A98A447F5888}"/>
    <dgm:cxn modelId="{0382B1FF-0814-412B-A67A-4A9E85FAF362}" srcId="{9D00AC6D-C342-4955-A422-23FC2F8C1BDE}" destId="{440B4AFD-062E-4074-BF24-34F0FCDA2422}" srcOrd="0" destOrd="0" parTransId="{FA10C19F-4CE6-48A5-AE00-38129C3DDB7A}" sibTransId="{27559FA0-3C28-4F35-BFA2-83351056F2BC}"/>
    <dgm:cxn modelId="{1A55DE54-DFD3-4AE2-80AF-8E4637D1F8C9}" srcId="{9D00AC6D-C342-4955-A422-23FC2F8C1BDE}" destId="{F25DD0B4-C83A-4BC9-8285-1A72DC7352AA}" srcOrd="1" destOrd="0" parTransId="{A865ECC2-2115-49EE-8787-F56BE8A29FD0}" sibTransId="{D5BE65C7-5130-4092-8025-D3A1C017F8F5}"/>
    <dgm:cxn modelId="{708037B6-7F9A-44C8-9D4C-F91429C23A86}" srcId="{F55B2D43-F475-4212-B261-C3DD9ECBA1E9}" destId="{3EC1FEF6-4E7F-4888-AAA0-002A557C0AE0}" srcOrd="1" destOrd="0" parTransId="{6FE49EB2-0989-4526-A060-33BBEF74884A}" sibTransId="{62514B3D-59FF-44A3-B2B2-7ECC6BA18FEF}"/>
    <dgm:cxn modelId="{A12526BF-CB85-4581-ABA1-BE4402C0CC79}" type="presOf" srcId="{70330F7E-993C-4ECE-BAE8-C79FE8C02805}" destId="{1741D91B-8AB6-427D-B57A-9AE130E80A7C}" srcOrd="0" destOrd="0" presId="urn:microsoft.com/office/officeart/2005/8/layout/vList2"/>
    <dgm:cxn modelId="{D37F1C06-B53D-4AA6-A0BE-72AAE57BD908}" srcId="{F80A1D51-2550-4A73-8871-A955EACC78CC}" destId="{804EC437-A4F6-42B3-A83D-4E42191D6AA1}" srcOrd="1" destOrd="0" parTransId="{1DE28097-E189-4CAB-A31C-81C2EDF3A446}" sibTransId="{B28EF0E9-3586-4D66-BB01-89EA2480E199}"/>
    <dgm:cxn modelId="{3E797715-CCF4-4A5A-A701-D8BA5307F718}" type="presOf" srcId="{F80A1D51-2550-4A73-8871-A955EACC78CC}" destId="{1741D91B-8AB6-427D-B57A-9AE130E80A7C}" srcOrd="0" destOrd="1" presId="urn:microsoft.com/office/officeart/2005/8/layout/vList2"/>
    <dgm:cxn modelId="{6872D7D9-ABB2-4FD3-A87A-3A220D86B733}" type="presOf" srcId="{F25DD0B4-C83A-4BC9-8285-1A72DC7352AA}" destId="{373D3EBB-339D-4F9F-8244-2D14F110A0EE}" srcOrd="0" destOrd="1" presId="urn:microsoft.com/office/officeart/2005/8/layout/vList2"/>
    <dgm:cxn modelId="{E674AC97-2F0B-41BE-A68B-568300475725}" type="presOf" srcId="{3EC1FEF6-4E7F-4888-AAA0-002A557C0AE0}" destId="{1AF2FE6B-9EE0-4B24-8F07-F52460BD12E5}" srcOrd="0" destOrd="0" presId="urn:microsoft.com/office/officeart/2005/8/layout/vList2"/>
    <dgm:cxn modelId="{352894B6-EEB5-4A62-857F-AE1FF32B90A4}" type="presOf" srcId="{B7BC6C4E-98DC-4989-B1DB-9A381B209A71}" destId="{373D3EBB-339D-4F9F-8244-2D14F110A0EE}" srcOrd="0" destOrd="2" presId="urn:microsoft.com/office/officeart/2005/8/layout/vList2"/>
    <dgm:cxn modelId="{5383FABF-7965-4EBC-B2AD-3669F5B79B6E}" srcId="{3EC1FEF6-4E7F-4888-AAA0-002A557C0AE0}" destId="{70330F7E-993C-4ECE-BAE8-C79FE8C02805}" srcOrd="0" destOrd="0" parTransId="{84F3FFD8-85EB-4296-A976-3549FFC9DAB6}" sibTransId="{6CB89C62-0583-4955-8BF9-1E45DB1415B6}"/>
    <dgm:cxn modelId="{F17B9284-CBE9-4281-A4EC-6C7587321975}" srcId="{9D00AC6D-C342-4955-A422-23FC2F8C1BDE}" destId="{5A727659-ADA3-4754-A050-099365F83D1F}" srcOrd="3" destOrd="0" parTransId="{63AB9CF0-57C1-4AE6-A64A-81929C635F64}" sibTransId="{F9841F4D-3FC5-4B3D-8F84-617E6DCCC208}"/>
    <dgm:cxn modelId="{A40D730C-A5DA-48E3-895B-6A1F9912928D}" type="presOf" srcId="{9D00AC6D-C342-4955-A422-23FC2F8C1BDE}" destId="{C3DBA7A0-E8D6-44DC-A00E-39015E69C687}" srcOrd="0" destOrd="0" presId="urn:microsoft.com/office/officeart/2005/8/layout/vList2"/>
    <dgm:cxn modelId="{A68FC008-3416-4CBA-8828-466DA6371D24}" srcId="{3EC1FEF6-4E7F-4888-AAA0-002A557C0AE0}" destId="{F80A1D51-2550-4A73-8871-A955EACC78CC}" srcOrd="1" destOrd="0" parTransId="{CDDC6F2D-24EB-4F00-A550-C3CC2A6D01B6}" sibTransId="{7A76A04C-EA92-4CE9-83FC-AAE76559F643}"/>
    <dgm:cxn modelId="{550FC26A-0395-4F84-BF81-718DA9634EF1}" srcId="{F55B2D43-F475-4212-B261-C3DD9ECBA1E9}" destId="{9D00AC6D-C342-4955-A422-23FC2F8C1BDE}" srcOrd="0" destOrd="0" parTransId="{D35A58D9-A6DA-4DAA-952A-320551B5FB4C}" sibTransId="{DBE669F5-04CC-4923-A0C5-A658879C9D97}"/>
    <dgm:cxn modelId="{6A7736DC-89FF-4544-A936-6463C6A57B2D}" type="presOf" srcId="{5A727659-ADA3-4754-A050-099365F83D1F}" destId="{373D3EBB-339D-4F9F-8244-2D14F110A0EE}" srcOrd="0" destOrd="3" presId="urn:microsoft.com/office/officeart/2005/8/layout/vList2"/>
    <dgm:cxn modelId="{680A0216-3FD2-48AB-8450-2AFF00C61739}" type="presOf" srcId="{55CCDB55-E00B-4278-834F-BB8C5444D0B8}" destId="{1741D91B-8AB6-427D-B57A-9AE130E80A7C}" srcOrd="0" destOrd="4" presId="urn:microsoft.com/office/officeart/2005/8/layout/vList2"/>
    <dgm:cxn modelId="{D4BBA994-E086-4771-BFF9-38655174C049}" srcId="{9D00AC6D-C342-4955-A422-23FC2F8C1BDE}" destId="{B7BC6C4E-98DC-4989-B1DB-9A381B209A71}" srcOrd="2" destOrd="0" parTransId="{C9196296-54D6-481E-8609-1ADA3A21EC3B}" sibTransId="{041BBB21-44BC-4E60-89C7-0C9061184B96}"/>
    <dgm:cxn modelId="{E19C18B2-3E39-4EAC-8E5A-A64F24496C2C}" type="presOf" srcId="{440B4AFD-062E-4074-BF24-34F0FCDA2422}" destId="{373D3EBB-339D-4F9F-8244-2D14F110A0EE}" srcOrd="0" destOrd="0" presId="urn:microsoft.com/office/officeart/2005/8/layout/vList2"/>
    <dgm:cxn modelId="{7027EAF5-3C29-4338-B08F-3C447F503F28}" type="presOf" srcId="{804EC437-A4F6-42B3-A83D-4E42191D6AA1}" destId="{1741D91B-8AB6-427D-B57A-9AE130E80A7C}" srcOrd="0" destOrd="3" presId="urn:microsoft.com/office/officeart/2005/8/layout/vList2"/>
    <dgm:cxn modelId="{769F4722-C631-4906-9C37-8EE26FEC912B}" type="presParOf" srcId="{D65B4F6C-AAE7-445F-AF64-D0FCC27960F8}" destId="{C3DBA7A0-E8D6-44DC-A00E-39015E69C687}" srcOrd="0" destOrd="0" presId="urn:microsoft.com/office/officeart/2005/8/layout/vList2"/>
    <dgm:cxn modelId="{5DDCE2BC-FF65-439B-B433-4DEEDBEF91CA}" type="presParOf" srcId="{D65B4F6C-AAE7-445F-AF64-D0FCC27960F8}" destId="{373D3EBB-339D-4F9F-8244-2D14F110A0EE}" srcOrd="1" destOrd="0" presId="urn:microsoft.com/office/officeart/2005/8/layout/vList2"/>
    <dgm:cxn modelId="{65F456EA-13E5-4140-8989-7620FC9F4D69}" type="presParOf" srcId="{D65B4F6C-AAE7-445F-AF64-D0FCC27960F8}" destId="{1AF2FE6B-9EE0-4B24-8F07-F52460BD12E5}" srcOrd="2" destOrd="0" presId="urn:microsoft.com/office/officeart/2005/8/layout/vList2"/>
    <dgm:cxn modelId="{88E6A09E-D791-42E9-82BA-CAFCC2F43E0A}" type="presParOf" srcId="{D65B4F6C-AAE7-445F-AF64-D0FCC27960F8}" destId="{1741D91B-8AB6-427D-B57A-9AE130E80A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err="1" smtClean="0"/>
            <a:t>Volksbot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smtClean="0"/>
            <a:t>Linux mit ROS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Auftragsverwaltung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Aufträge annehmen und in Ziel umsetzen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Navigation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Routenplanung mit Dijkstra-Algorithmus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Materialfluss (</a:t>
          </a:r>
          <a:r>
            <a:rPr lang="de-DE" sz="2000" dirty="0" err="1" smtClean="0"/>
            <a:t>Micaz</a:t>
          </a:r>
          <a:r>
            <a:rPr lang="de-DE" sz="2000" dirty="0" smtClean="0"/>
            <a:t>)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4377BFC5-BB96-442E-9D84-2F2CA4ED9838}">
      <dgm:prSet phldrT="[Text]" custT="1"/>
      <dgm:spPr/>
      <dgm:t>
        <a:bodyPr/>
        <a:lstStyle/>
        <a:p>
          <a:r>
            <a:rPr lang="de-DE" sz="2000" dirty="0" smtClean="0"/>
            <a:t>Laserscanner Sick LSM100, Fahreinheit, Fördereinheit</a:t>
          </a:r>
          <a:endParaRPr lang="de-DE" sz="2000" dirty="0"/>
        </a:p>
      </dgm:t>
    </dgm:pt>
    <dgm:pt modelId="{2B05B931-78EE-4262-8780-D0C371ABEB87}" type="parTrans" cxnId="{882309DA-62B4-4D87-9516-ABB8D78FE43E}">
      <dgm:prSet/>
      <dgm:spPr/>
      <dgm:t>
        <a:bodyPr/>
        <a:lstStyle/>
        <a:p>
          <a:endParaRPr lang="de-DE"/>
        </a:p>
      </dgm:t>
    </dgm:pt>
    <dgm:pt modelId="{C516146C-DDD6-4D6F-A069-AF497C6395B6}" type="sibTrans" cxnId="{882309DA-62B4-4D87-9516-ABB8D78FE43E}">
      <dgm:prSet/>
      <dgm:spPr/>
      <dgm:t>
        <a:bodyPr/>
        <a:lstStyle/>
        <a:p>
          <a:endParaRPr lang="de-DE"/>
        </a:p>
      </dgm:t>
    </dgm:pt>
    <dgm:pt modelId="{73F0DB4E-5673-45B3-8AFD-019A9D6A1C0F}">
      <dgm:prSet phldrT="[Text]" custT="1"/>
      <dgm:spPr/>
      <dgm:t>
        <a:bodyPr/>
        <a:lstStyle/>
        <a:p>
          <a:r>
            <a:rPr lang="de-DE" sz="2000" dirty="0" err="1" smtClean="0"/>
            <a:t>Födereinheit</a:t>
          </a:r>
          <a:r>
            <a:rPr lang="de-DE" sz="2000" dirty="0" smtClean="0"/>
            <a:t> für Paketabgabe –</a:t>
          </a:r>
          <a:r>
            <a:rPr lang="de-DE" sz="2000" dirty="0" err="1" smtClean="0"/>
            <a:t>übergabe</a:t>
          </a:r>
          <a:r>
            <a:rPr lang="de-DE" sz="2000" dirty="0" smtClean="0"/>
            <a:t> vorbereiten</a:t>
          </a:r>
          <a:endParaRPr lang="de-DE" sz="2000" dirty="0"/>
        </a:p>
      </dgm:t>
    </dgm:pt>
    <dgm:pt modelId="{6649B8C7-166E-48D2-B2E4-BC0A40557229}" type="parTrans" cxnId="{98FF82A9-34B4-4E9C-B97D-F0A7ECE91C85}">
      <dgm:prSet/>
      <dgm:spPr/>
      <dgm:t>
        <a:bodyPr/>
        <a:lstStyle/>
        <a:p>
          <a:endParaRPr lang="de-DE"/>
        </a:p>
      </dgm:t>
    </dgm:pt>
    <dgm:pt modelId="{835ADB5E-1790-4BB1-964E-0A67D34E6DB7}" type="sibTrans" cxnId="{98FF82A9-34B4-4E9C-B97D-F0A7ECE91C85}">
      <dgm:prSet/>
      <dgm:spPr/>
      <dgm:t>
        <a:bodyPr/>
        <a:lstStyle/>
        <a:p>
          <a:endParaRPr lang="de-DE"/>
        </a:p>
      </dgm:t>
    </dgm:pt>
    <dgm:pt modelId="{484BB062-ADB0-4F99-B95B-94D1423A5A19}">
      <dgm:prSet phldrT="[Text]" custT="1"/>
      <dgm:spPr/>
      <dgm:t>
        <a:bodyPr/>
        <a:lstStyle/>
        <a:p>
          <a:endParaRPr lang="de-DE" sz="2000" dirty="0"/>
        </a:p>
      </dgm:t>
    </dgm:pt>
    <dgm:pt modelId="{1C76D1BF-B0DE-4EDC-9AEB-8B647257799B}" type="parTrans" cxnId="{19342924-5D45-4C7C-98BC-8538A3AC7848}">
      <dgm:prSet/>
      <dgm:spPr/>
      <dgm:t>
        <a:bodyPr/>
        <a:lstStyle/>
        <a:p>
          <a:endParaRPr lang="de-DE"/>
        </a:p>
      </dgm:t>
    </dgm:pt>
    <dgm:pt modelId="{F76ADE5C-0A8B-4787-B6C7-C54796630F4C}" type="sibTrans" cxnId="{19342924-5D45-4C7C-98BC-8538A3AC7848}">
      <dgm:prSet/>
      <dgm:spPr/>
      <dgm:t>
        <a:bodyPr/>
        <a:lstStyle/>
        <a:p>
          <a:endParaRPr lang="de-DE"/>
        </a:p>
      </dgm:t>
    </dgm:pt>
    <dgm:pt modelId="{FBA8D9DC-AAC9-4861-A215-A82C5AB19A2F}">
      <dgm:prSet phldrT="[Text]" custT="1"/>
      <dgm:spPr/>
      <dgm:t>
        <a:bodyPr/>
        <a:lstStyle/>
        <a:p>
          <a:r>
            <a:rPr lang="de-DE" sz="2000" dirty="0" smtClean="0"/>
            <a:t>Verwendung von Umgebungskarte </a:t>
          </a:r>
          <a:endParaRPr lang="de-DE" sz="2000" dirty="0"/>
        </a:p>
      </dgm:t>
    </dgm:pt>
    <dgm:pt modelId="{3BE30803-4245-4FD6-A6D2-240EB274010E}" type="parTrans" cxnId="{E3215888-F033-4B58-B581-DBA2844306DF}">
      <dgm:prSet/>
      <dgm:spPr/>
      <dgm:t>
        <a:bodyPr/>
        <a:lstStyle/>
        <a:p>
          <a:endParaRPr lang="de-DE"/>
        </a:p>
      </dgm:t>
    </dgm:pt>
    <dgm:pt modelId="{388E57D4-AFC7-4168-9ECF-A73C1C6F85DD}" type="sibTrans" cxnId="{E3215888-F033-4B58-B581-DBA2844306DF}">
      <dgm:prSet/>
      <dgm:spPr/>
      <dgm:t>
        <a:bodyPr/>
        <a:lstStyle/>
        <a:p>
          <a:endParaRPr lang="de-DE"/>
        </a:p>
      </dgm:t>
    </dgm:pt>
    <dgm:pt modelId="{5B1B21EF-7967-4BBB-8752-334286C21AC9}">
      <dgm:prSet phldrT="[Text]" custT="1"/>
      <dgm:spPr/>
      <dgm:t>
        <a:bodyPr/>
        <a:lstStyle/>
        <a:p>
          <a:r>
            <a:rPr lang="de-DE" sz="2000" dirty="0" smtClean="0"/>
            <a:t>Echtzeit Lokalisation mit AMCL (Adaptiv Monte Carlo Lokalisation) </a:t>
          </a:r>
          <a:r>
            <a:rPr lang="de-DE" sz="2000" dirty="0" err="1" smtClean="0"/>
            <a:t>Odometrie</a:t>
          </a:r>
          <a:r>
            <a:rPr lang="de-DE" sz="2000" dirty="0" smtClean="0"/>
            <a:t> + Laserscan</a:t>
          </a:r>
          <a:endParaRPr lang="de-DE" sz="2000" dirty="0"/>
        </a:p>
      </dgm:t>
    </dgm:pt>
    <dgm:pt modelId="{53B45222-B684-4C3F-AAD4-4C4E4FE90B92}" type="parTrans" cxnId="{D5E39C11-24A6-4330-9362-B1AAB31192BB}">
      <dgm:prSet/>
      <dgm:spPr/>
      <dgm:t>
        <a:bodyPr/>
        <a:lstStyle/>
        <a:p>
          <a:endParaRPr lang="de-DE"/>
        </a:p>
      </dgm:t>
    </dgm:pt>
    <dgm:pt modelId="{733E812F-9B38-43CE-8DDC-6A2D7180EC61}" type="sibTrans" cxnId="{D5E39C11-24A6-4330-9362-B1AAB31192BB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 custLinFactNeighborX="-13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E86BCD4-F0EF-4DD0-8ADD-D0A4C796F429}" type="presOf" srcId="{43B57DC7-83D0-4C84-93E3-17F76F73427E}" destId="{92E1F281-03BC-4956-9CD3-87319D7D78AD}" srcOrd="0" destOrd="0" presId="urn:microsoft.com/office/officeart/2005/8/layout/vList2"/>
    <dgm:cxn modelId="{C885D4A3-B49A-4530-9FCA-7AD306506809}" type="presOf" srcId="{484BB062-ADB0-4F99-B95B-94D1423A5A19}" destId="{5249C561-9C28-4FA0-8CE0-DE63C874C025}" srcOrd="0" destOrd="3" presId="urn:microsoft.com/office/officeart/2005/8/layout/vList2"/>
    <dgm:cxn modelId="{19342924-5D45-4C7C-98BC-8538A3AC7848}" srcId="{CA09876A-6ED6-472A-AA46-B075EC6214F6}" destId="{484BB062-ADB0-4F99-B95B-94D1423A5A19}" srcOrd="3" destOrd="0" parTransId="{1C76D1BF-B0DE-4EDC-9AEB-8B647257799B}" sibTransId="{F76ADE5C-0A8B-4787-B6C7-C54796630F4C}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9FF87ECA-83A8-4170-8088-5F050FB6A22B}" type="presOf" srcId="{C8FDA0ED-263E-4C61-8231-C1BF409C24D0}" destId="{6188CA4C-D28E-4FE9-8838-426E3693E86E}" srcOrd="0" destOrd="0" presId="urn:microsoft.com/office/officeart/2005/8/layout/vList2"/>
    <dgm:cxn modelId="{98FF82A9-34B4-4E9C-B97D-F0A7ECE91C85}" srcId="{BCE7C852-9AB5-4BDE-B102-A69BBE478ACF}" destId="{73F0DB4E-5673-45B3-8AFD-019A9D6A1C0F}" srcOrd="1" destOrd="0" parTransId="{6649B8C7-166E-48D2-B2E4-BC0A40557229}" sibTransId="{835ADB5E-1790-4BB1-964E-0A67D34E6DB7}"/>
    <dgm:cxn modelId="{6076C18A-CCA9-41C9-BA33-F9D8F8371513}" type="presOf" srcId="{73F0DB4E-5673-45B3-8AFD-019A9D6A1C0F}" destId="{F29B90F7-A640-49C0-9181-3A78A62723F3}" srcOrd="0" destOrd="1" presId="urn:microsoft.com/office/officeart/2005/8/layout/vList2"/>
    <dgm:cxn modelId="{0BF67E11-9A8B-4379-A111-561D30B3FAA7}" type="presOf" srcId="{48725FCC-FC1E-49F0-BF0B-786B1228C878}" destId="{C128E279-AB79-4A84-AE1E-2E64E3133713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B30DE233-A63A-4753-A3A6-1D5264B23B02}" srcId="{CA09876A-6ED6-472A-AA46-B075EC6214F6}" destId="{52149FF7-D323-4EE2-909A-B5ED7D351FF9}" srcOrd="1" destOrd="0" parTransId="{376A66DC-B5A8-4EED-9C36-DE2611AA3ADB}" sibTransId="{EBD68D82-BC25-41F0-9E94-15AB0E1F1156}"/>
    <dgm:cxn modelId="{2A0792C3-582F-473A-BE23-642ECC092A07}" type="presOf" srcId="{52149FF7-D323-4EE2-909A-B5ED7D351FF9}" destId="{5249C561-9C28-4FA0-8CE0-DE63C874C025}" srcOrd="0" destOrd="1" presId="urn:microsoft.com/office/officeart/2005/8/layout/vList2"/>
    <dgm:cxn modelId="{882309DA-62B4-4D87-9516-ABB8D78FE43E}" srcId="{48725FCC-FC1E-49F0-BF0B-786B1228C878}" destId="{4377BFC5-BB96-442E-9D84-2F2CA4ED9838}" srcOrd="1" destOrd="0" parTransId="{2B05B931-78EE-4262-8780-D0C371ABEB87}" sibTransId="{C516146C-DDD6-4D6F-A069-AF497C6395B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F08124AA-BCA2-4083-8FDB-B415F8C408DA}" type="presOf" srcId="{9683040D-3D1B-4583-9358-5F286EF15B52}" destId="{F29B90F7-A640-49C0-9181-3A78A62723F3}" srcOrd="0" destOrd="0" presId="urn:microsoft.com/office/officeart/2005/8/layout/vList2"/>
    <dgm:cxn modelId="{D5E39C11-24A6-4330-9362-B1AAB31192BB}" srcId="{CA09876A-6ED6-472A-AA46-B075EC6214F6}" destId="{5B1B21EF-7967-4BBB-8752-334286C21AC9}" srcOrd="2" destOrd="0" parTransId="{53B45222-B684-4C3F-AAD4-4C4E4FE90B92}" sibTransId="{733E812F-9B38-43CE-8DDC-6A2D7180EC61}"/>
    <dgm:cxn modelId="{A46328F9-5A96-478B-AA6D-C7D0015D3369}" type="presOf" srcId="{BCE7C852-9AB5-4BDE-B102-A69BBE478ACF}" destId="{C77AC96E-09E8-4C8A-840F-1CDC8BB799EB}" srcOrd="0" destOrd="0" presId="urn:microsoft.com/office/officeart/2005/8/layout/vList2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84EC6C65-5489-4789-B6D0-F8AA36E63980}" type="presOf" srcId="{2D303017-494F-4610-8B19-589D01197A37}" destId="{92E1F281-03BC-4956-9CD3-87319D7D78AD}" srcOrd="0" destOrd="2" presId="urn:microsoft.com/office/officeart/2005/8/layout/vList2"/>
    <dgm:cxn modelId="{9372B883-0A57-44FD-A1D3-484FA8C3BEF9}" type="presOf" srcId="{FBA8D9DC-AAC9-4861-A215-A82C5AB19A2F}" destId="{5249C561-9C28-4FA0-8CE0-DE63C874C025}" srcOrd="0" destOrd="0" presId="urn:microsoft.com/office/officeart/2005/8/layout/vList2"/>
    <dgm:cxn modelId="{D9E4172E-7752-40EA-A540-9FDE916874F0}" type="presOf" srcId="{4377BFC5-BB96-442E-9D84-2F2CA4ED9838}" destId="{92E1F281-03BC-4956-9CD3-87319D7D78AD}" srcOrd="0" destOrd="1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3215888-F033-4B58-B581-DBA2844306DF}" srcId="{CA09876A-6ED6-472A-AA46-B075EC6214F6}" destId="{FBA8D9DC-AAC9-4861-A215-A82C5AB19A2F}" srcOrd="0" destOrd="0" parTransId="{3BE30803-4245-4FD6-A6D2-240EB274010E}" sibTransId="{388E57D4-AFC7-4168-9ECF-A73C1C6F85DD}"/>
    <dgm:cxn modelId="{E39958D7-4C31-49FC-B9D4-160B4FA0CFA6}" type="presOf" srcId="{CA09876A-6ED6-472A-AA46-B075EC6214F6}" destId="{5822F142-A661-4B65-A204-F5755962A87F}" srcOrd="0" destOrd="0" presId="urn:microsoft.com/office/officeart/2005/8/layout/vList2"/>
    <dgm:cxn modelId="{AD72BA31-46FD-4609-B5CF-3088EDB9F1BF}" type="presOf" srcId="{5B1B21EF-7967-4BBB-8752-334286C21AC9}" destId="{5249C561-9C28-4FA0-8CE0-DE63C874C025}" srcOrd="0" destOrd="2" presId="urn:microsoft.com/office/officeart/2005/8/layout/vList2"/>
    <dgm:cxn modelId="{DF30FF5C-7EEA-43F9-B714-B232735087BC}" type="presParOf" srcId="{6188CA4C-D28E-4FE9-8838-426E3693E86E}" destId="{C128E279-AB79-4A84-AE1E-2E64E3133713}" srcOrd="0" destOrd="0" presId="urn:microsoft.com/office/officeart/2005/8/layout/vList2"/>
    <dgm:cxn modelId="{4CA2610C-F68A-4B08-A7EA-BCE98E3D920C}" type="presParOf" srcId="{6188CA4C-D28E-4FE9-8838-426E3693E86E}" destId="{92E1F281-03BC-4956-9CD3-87319D7D78AD}" srcOrd="1" destOrd="0" presId="urn:microsoft.com/office/officeart/2005/8/layout/vList2"/>
    <dgm:cxn modelId="{8FDA9D81-F6B0-4530-A6EA-8D2336FB016D}" type="presParOf" srcId="{6188CA4C-D28E-4FE9-8838-426E3693E86E}" destId="{C77AC96E-09E8-4C8A-840F-1CDC8BB799EB}" srcOrd="2" destOrd="0" presId="urn:microsoft.com/office/officeart/2005/8/layout/vList2"/>
    <dgm:cxn modelId="{7365BCE1-AC6D-4AF7-BD79-6ADE93E0C0A2}" type="presParOf" srcId="{6188CA4C-D28E-4FE9-8838-426E3693E86E}" destId="{F29B90F7-A640-49C0-9181-3A78A62723F3}" srcOrd="3" destOrd="0" presId="urn:microsoft.com/office/officeart/2005/8/layout/vList2"/>
    <dgm:cxn modelId="{7A0D521F-73B4-4CD4-94CA-C9A7A6DACED7}" type="presParOf" srcId="{6188CA4C-D28E-4FE9-8838-426E3693E86E}" destId="{5822F142-A661-4B65-A204-F5755962A87F}" srcOrd="4" destOrd="0" presId="urn:microsoft.com/office/officeart/2005/8/layout/vList2"/>
    <dgm:cxn modelId="{4EF6D73B-D89E-4034-B63A-3851F818A09B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2311D551-25AC-426C-8C3A-C663FB1255AA}" type="presOf" srcId="{D97F7DF8-8463-4280-8ED1-49F13F036C39}" destId="{D12E5960-F486-4FC7-B4B5-C14B400D34E3}" srcOrd="0" destOrd="0" presId="urn:microsoft.com/office/officeart/2005/8/layout/vList2"/>
    <dgm:cxn modelId="{D939FBE7-9EC5-450B-83FC-85E71FCCCDDC}" type="presOf" srcId="{877713EC-D1AC-42F8-A8FE-DD01E66B6045}" destId="{11775F3A-9A2F-4F81-9AF9-8DF305E9AEAA}" srcOrd="0" destOrd="0" presId="urn:microsoft.com/office/officeart/2005/8/layout/vList2"/>
    <dgm:cxn modelId="{28201CD8-48D6-4047-A6A9-30B20401E8F6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77CE1B7D-F189-4E91-AFD9-6E7C9C7831F5}" type="presParOf" srcId="{23005F2F-AFF2-4C40-88C0-BB00F4498C23}" destId="{11775F3A-9A2F-4F81-9AF9-8DF305E9AEAA}" srcOrd="0" destOrd="0" presId="urn:microsoft.com/office/officeart/2005/8/layout/vList2"/>
    <dgm:cxn modelId="{E126E263-2EED-4865-96DA-F421195BF979}" type="presParOf" srcId="{23005F2F-AFF2-4C40-88C0-BB00F4498C23}" destId="{93B1CE44-AAD4-40D0-85AD-82D0D1D6F319}" srcOrd="1" destOrd="0" presId="urn:microsoft.com/office/officeart/2005/8/layout/vList2"/>
    <dgm:cxn modelId="{B45B8531-44AA-414A-8830-F83C2CCFB3A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5626B67-E31E-470D-9B30-F17B1A8842F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D86D0F9-17AE-4371-BDFB-3A6359999F8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Paket-Übergabe</a:t>
          </a:r>
          <a:endParaRPr lang="de-DE" dirty="0"/>
        </a:p>
      </dgm:t>
    </dgm:pt>
    <dgm:pt modelId="{D5A3E5EB-AB4F-4065-B8D6-F4B9B5035F92}" type="parTrans" cxnId="{709581F4-6581-4671-8BC4-93F52AC1A703}">
      <dgm:prSet/>
      <dgm:spPr/>
      <dgm:t>
        <a:bodyPr/>
        <a:lstStyle/>
        <a:p>
          <a:endParaRPr lang="de-DE"/>
        </a:p>
      </dgm:t>
    </dgm:pt>
    <dgm:pt modelId="{D537F43F-1C0A-4A14-A360-46EE011351EA}" type="sibTrans" cxnId="{709581F4-6581-4671-8BC4-93F52AC1A703}">
      <dgm:prSet/>
      <dgm:spPr/>
      <dgm:t>
        <a:bodyPr/>
        <a:lstStyle/>
        <a:p>
          <a:endParaRPr lang="de-DE"/>
        </a:p>
      </dgm:t>
    </dgm:pt>
    <dgm:pt modelId="{E468171D-23DB-4544-A9E6-D9B326ABA182}">
      <dgm:prSet/>
      <dgm:spPr/>
      <dgm:t>
        <a:bodyPr/>
        <a:lstStyle/>
        <a:p>
          <a:r>
            <a:rPr lang="de-DE" dirty="0" smtClean="0"/>
            <a:t>Nachricht mit Paket-ID und Ziel</a:t>
          </a:r>
          <a:endParaRPr lang="de-DE" dirty="0"/>
        </a:p>
      </dgm:t>
    </dgm:pt>
    <dgm:pt modelId="{EFBF9AD6-524A-4801-84DA-50AD3B039EC4}" type="parTrans" cxnId="{CBE83A96-DE80-4679-95D1-CAF3FF16DF4E}">
      <dgm:prSet/>
      <dgm:spPr/>
      <dgm:t>
        <a:bodyPr/>
        <a:lstStyle/>
        <a:p>
          <a:endParaRPr lang="de-DE"/>
        </a:p>
      </dgm:t>
    </dgm:pt>
    <dgm:pt modelId="{9CF70527-86B8-44E2-B006-6B6FCFF79886}" type="sibTrans" cxnId="{CBE83A96-DE80-4679-95D1-CAF3FF16DF4E}">
      <dgm:prSet/>
      <dgm:spPr/>
      <dgm:t>
        <a:bodyPr/>
        <a:lstStyle/>
        <a:p>
          <a:endParaRPr lang="de-DE"/>
        </a:p>
      </dgm:t>
    </dgm:pt>
    <dgm:pt modelId="{35BBE65B-7047-42C7-BE1F-A6EE9E8080E7}">
      <dgm:prSet/>
      <dgm:spPr/>
      <dgm:t>
        <a:bodyPr/>
        <a:lstStyle/>
        <a:p>
          <a:r>
            <a:rPr lang="de-DE" dirty="0" smtClean="0"/>
            <a:t>Terminierung &amp; erneute Initialisierung</a:t>
          </a:r>
          <a:endParaRPr lang="de-DE" dirty="0"/>
        </a:p>
      </dgm:t>
    </dgm:pt>
    <dgm:pt modelId="{F1132BF2-36F3-42EF-BD3C-5EC517FFA8F4}" type="parTrans" cxnId="{3098F5FA-3C06-4056-9F8A-8A53DA041081}">
      <dgm:prSet/>
      <dgm:spPr/>
      <dgm:t>
        <a:bodyPr/>
        <a:lstStyle/>
        <a:p>
          <a:endParaRPr lang="de-DE"/>
        </a:p>
      </dgm:t>
    </dgm:pt>
    <dgm:pt modelId="{B83E2624-3AEC-490B-9AB3-94103CFF8C41}" type="sibTrans" cxnId="{3098F5FA-3C06-4056-9F8A-8A53DA041081}">
      <dgm:prSet/>
      <dgm:spPr/>
      <dgm:t>
        <a:bodyPr/>
        <a:lstStyle/>
        <a:p>
          <a:endParaRPr lang="de-DE"/>
        </a:p>
      </dgm:t>
    </dgm:pt>
    <dgm:pt modelId="{D5BE4EB0-A496-43BA-AE2D-FED73FF42F77}" type="pres">
      <dgm:prSet presAssocID="{E5626B67-E31E-470D-9B30-F17B1A8842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D1562E9-2973-465A-922A-FA08F382E7FF}" type="pres">
      <dgm:prSet presAssocID="{FD86D0F9-17AE-4371-BDFB-3A6359999F82}" presName="parentText" presStyleLbl="node1" presStyleIdx="0" presStyleCnt="1" custScaleY="5568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B13FF-D779-4FB2-B1C5-2B7D744AC3B1}" type="pres">
      <dgm:prSet presAssocID="{FD86D0F9-17AE-4371-BDFB-3A6359999F8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098F5FA-3C06-4056-9F8A-8A53DA041081}" srcId="{FD86D0F9-17AE-4371-BDFB-3A6359999F82}" destId="{35BBE65B-7047-42C7-BE1F-A6EE9E8080E7}" srcOrd="1" destOrd="0" parTransId="{F1132BF2-36F3-42EF-BD3C-5EC517FFA8F4}" sibTransId="{B83E2624-3AEC-490B-9AB3-94103CFF8C41}"/>
    <dgm:cxn modelId="{709581F4-6581-4671-8BC4-93F52AC1A703}" srcId="{E5626B67-E31E-470D-9B30-F17B1A8842FD}" destId="{FD86D0F9-17AE-4371-BDFB-3A6359999F82}" srcOrd="0" destOrd="0" parTransId="{D5A3E5EB-AB4F-4065-B8D6-F4B9B5035F92}" sibTransId="{D537F43F-1C0A-4A14-A360-46EE011351EA}"/>
    <dgm:cxn modelId="{1B790FD3-0651-42CB-A2E3-51F2C63E7D8C}" type="presOf" srcId="{35BBE65B-7047-42C7-BE1F-A6EE9E8080E7}" destId="{FD8B13FF-D779-4FB2-B1C5-2B7D744AC3B1}" srcOrd="0" destOrd="1" presId="urn:microsoft.com/office/officeart/2005/8/layout/vList2"/>
    <dgm:cxn modelId="{1D427F5A-2254-42EE-AE19-80CBDF568DF0}" type="presOf" srcId="{E468171D-23DB-4544-A9E6-D9B326ABA182}" destId="{FD8B13FF-D779-4FB2-B1C5-2B7D744AC3B1}" srcOrd="0" destOrd="0" presId="urn:microsoft.com/office/officeart/2005/8/layout/vList2"/>
    <dgm:cxn modelId="{127679FE-D6B6-4CD3-9B7E-B485F169B20D}" type="presOf" srcId="{FD86D0F9-17AE-4371-BDFB-3A6359999F82}" destId="{BD1562E9-2973-465A-922A-FA08F382E7FF}" srcOrd="0" destOrd="0" presId="urn:microsoft.com/office/officeart/2005/8/layout/vList2"/>
    <dgm:cxn modelId="{9475BACB-E89D-48CA-94C7-F2074934F81C}" type="presOf" srcId="{E5626B67-E31E-470D-9B30-F17B1A8842FD}" destId="{D5BE4EB0-A496-43BA-AE2D-FED73FF42F77}" srcOrd="0" destOrd="0" presId="urn:microsoft.com/office/officeart/2005/8/layout/vList2"/>
    <dgm:cxn modelId="{CBE83A96-DE80-4679-95D1-CAF3FF16DF4E}" srcId="{FD86D0F9-17AE-4371-BDFB-3A6359999F82}" destId="{E468171D-23DB-4544-A9E6-D9B326ABA182}" srcOrd="0" destOrd="0" parTransId="{EFBF9AD6-524A-4801-84DA-50AD3B039EC4}" sibTransId="{9CF70527-86B8-44E2-B006-6B6FCFF79886}"/>
    <dgm:cxn modelId="{355A0F41-49DD-4272-9844-0D7FF99090B4}" type="presParOf" srcId="{D5BE4EB0-A496-43BA-AE2D-FED73FF42F77}" destId="{BD1562E9-2973-465A-922A-FA08F382E7FF}" srcOrd="0" destOrd="0" presId="urn:microsoft.com/office/officeart/2005/8/layout/vList2"/>
    <dgm:cxn modelId="{5BD3AB3F-CADF-4704-902C-564BB0FD0CE1}" type="presParOf" srcId="{D5BE4EB0-A496-43BA-AE2D-FED73FF42F77}" destId="{FD8B13FF-D779-4FB2-B1C5-2B7D744AC3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009649"/>
          <a:ext cx="4203701" cy="128363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Einleitung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Motivation</a:t>
          </a:r>
          <a:br>
            <a:rPr lang="de-DE" sz="1800" kern="1200" dirty="0" smtClean="0"/>
          </a:br>
          <a:r>
            <a:rPr lang="de-DE" sz="1800" kern="1200" dirty="0" smtClean="0"/>
            <a:t>- Problemstellung</a:t>
          </a:r>
          <a:br>
            <a:rPr lang="de-DE" sz="1800" kern="1200" dirty="0" smtClean="0"/>
          </a:br>
          <a:r>
            <a:rPr lang="de-DE" sz="1800" kern="1200" dirty="0" smtClean="0"/>
            <a:t>- Vision</a:t>
          </a:r>
          <a:r>
            <a:rPr lang="de-DE" sz="1700" kern="1200" dirty="0" smtClean="0"/>
            <a:t>	</a:t>
          </a:r>
        </a:p>
      </dsp:txBody>
      <dsp:txXfrm>
        <a:off x="62662" y="1072311"/>
        <a:ext cx="4078377" cy="1158313"/>
      </dsp:txXfrm>
    </dsp:sp>
    <dsp:sp modelId="{D12E5960-F486-4FC7-B4B5-C14B400D34E3}">
      <dsp:nvSpPr>
        <dsp:cNvPr id="0" name=""/>
        <dsp:cNvSpPr/>
      </dsp:nvSpPr>
      <dsp:spPr>
        <a:xfrm>
          <a:off x="0" y="2316960"/>
          <a:ext cx="4203701" cy="17017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Systembeschreibung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Komponenten</a:t>
          </a:r>
          <a:br>
            <a:rPr lang="de-DE" sz="1800" kern="1200" dirty="0" smtClean="0"/>
          </a:br>
          <a:r>
            <a:rPr lang="de-DE" sz="1800" kern="1200" dirty="0" smtClean="0"/>
            <a:t>- Ablaufszenario</a:t>
          </a:r>
          <a:br>
            <a:rPr lang="de-DE" sz="1800" kern="1200" dirty="0" smtClean="0"/>
          </a:br>
          <a:r>
            <a:rPr lang="de-DE" sz="1800" kern="1200" dirty="0" smtClean="0"/>
            <a:t>- Agentenbeschreibung</a:t>
          </a:r>
          <a:br>
            <a:rPr lang="de-DE" sz="1800" kern="1200" dirty="0" smtClean="0"/>
          </a:br>
          <a:r>
            <a:rPr lang="de-DE" sz="1800" kern="1200" dirty="0" smtClean="0"/>
            <a:t>- Teilgruppen</a:t>
          </a:r>
          <a:endParaRPr lang="de-DE" sz="1800" kern="1200" dirty="0"/>
        </a:p>
      </dsp:txBody>
      <dsp:txXfrm>
        <a:off x="83073" y="2400033"/>
        <a:ext cx="4037555" cy="15356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520"/>
          <a:ext cx="4483101" cy="333160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Teilgruppen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Simulation / Flow / Drive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Anforderungen</a:t>
          </a:r>
          <a:br>
            <a:rPr lang="de-DE" sz="1800" kern="1200" dirty="0" smtClean="0"/>
          </a:br>
          <a:r>
            <a:rPr lang="de-DE" sz="1800" kern="1200" dirty="0" smtClean="0"/>
            <a:t>- Konzeption</a:t>
          </a:r>
          <a:br>
            <a:rPr lang="de-DE" sz="1800" kern="1200" dirty="0" smtClean="0"/>
          </a:br>
          <a:r>
            <a:rPr lang="de-DE" sz="1800" kern="1200" dirty="0" smtClean="0"/>
            <a:t>- Demo</a:t>
          </a:r>
          <a:br>
            <a:rPr lang="de-DE" sz="1800" kern="1200" dirty="0" smtClean="0"/>
          </a:br>
          <a:r>
            <a:rPr lang="de-DE" sz="1800" kern="1200" dirty="0" smtClean="0"/>
            <a:t>- Herausforderungen</a:t>
          </a:r>
          <a:br>
            <a:rPr lang="de-DE" sz="1800" kern="1200" dirty="0" smtClean="0"/>
          </a:br>
          <a:r>
            <a:rPr lang="de-DE" sz="1800" kern="1200" dirty="0" smtClean="0"/>
            <a:t>- Ausblick</a:t>
          </a:r>
          <a:r>
            <a:rPr lang="de-DE" sz="1700" kern="1200" dirty="0" smtClean="0"/>
            <a:t>	</a:t>
          </a:r>
        </a:p>
      </dsp:txBody>
      <dsp:txXfrm>
        <a:off x="162636" y="164156"/>
        <a:ext cx="4157829" cy="3006333"/>
      </dsp:txXfrm>
    </dsp:sp>
    <dsp:sp modelId="{D12E5960-F486-4FC7-B4B5-C14B400D34E3}">
      <dsp:nvSpPr>
        <dsp:cNvPr id="0" name=""/>
        <dsp:cNvSpPr/>
      </dsp:nvSpPr>
      <dsp:spPr>
        <a:xfrm>
          <a:off x="0" y="3338960"/>
          <a:ext cx="4483101" cy="145227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Zusammenfassung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Ausblick FAISE II</a:t>
          </a:r>
          <a:br>
            <a:rPr lang="de-DE" sz="1800" kern="1200" dirty="0" smtClean="0"/>
          </a:br>
          <a:r>
            <a:rPr lang="de-DE" sz="1800" kern="1200" dirty="0" smtClean="0"/>
            <a:t>- Fazit</a:t>
          </a:r>
          <a:endParaRPr lang="de-DE" sz="1800" kern="1200" dirty="0"/>
        </a:p>
      </dsp:txBody>
      <dsp:txXfrm>
        <a:off x="70894" y="3409854"/>
        <a:ext cx="4341313" cy="1310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rgbClr val="00B0F0"/>
              </a:solidFill>
            </a:rPr>
            <a:t>Simulation       </a:t>
          </a:r>
          <a:r>
            <a:rPr lang="de-DE" sz="3200" b="0" kern="1200" dirty="0" smtClean="0">
              <a:solidFill>
                <a:schemeClr val="bg1"/>
              </a:solidFill>
            </a:rPr>
            <a:t>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</a:t>
          </a:r>
          <a:r>
            <a:rPr lang="de-DE" sz="3200" b="0" kern="1200" dirty="0" smtClean="0">
              <a:solidFill>
                <a:srgbClr val="00B0F0"/>
              </a:solidFill>
            </a:rPr>
            <a:t>Flow       </a:t>
          </a:r>
          <a:r>
            <a:rPr lang="de-DE" sz="3200" b="0" kern="1200" dirty="0" smtClean="0">
              <a:solidFill>
                <a:schemeClr val="bg1"/>
              </a:solidFill>
            </a:rPr>
            <a:t>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29352"/>
          <a:ext cx="6929120" cy="79239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Hardware</a:t>
          </a:r>
          <a:endParaRPr lang="de-DE" sz="2800" kern="1200" dirty="0"/>
        </a:p>
      </dsp:txBody>
      <dsp:txXfrm>
        <a:off x="38682" y="68034"/>
        <a:ext cx="6851756" cy="715034"/>
      </dsp:txXfrm>
    </dsp:sp>
    <dsp:sp modelId="{92E1F281-03BC-4956-9CD3-87319D7D78AD}">
      <dsp:nvSpPr>
        <dsp:cNvPr id="0" name=""/>
        <dsp:cNvSpPr/>
      </dsp:nvSpPr>
      <dsp:spPr>
        <a:xfrm>
          <a:off x="0" y="821750"/>
          <a:ext cx="6929120" cy="976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MICAz</a:t>
          </a:r>
          <a:r>
            <a:rPr lang="de-DE" sz="2000" kern="1200" dirty="0" smtClean="0"/>
            <a:t>-Module mit </a:t>
          </a:r>
          <a:r>
            <a:rPr lang="de-DE" sz="2000" kern="1200" dirty="0" err="1" smtClean="0"/>
            <a:t>Contiki</a:t>
          </a:r>
          <a:r>
            <a:rPr lang="de-DE" sz="2000" kern="1200" dirty="0" smtClean="0"/>
            <a:t> 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Korrekte Ansteuerung der Bolzen und Lichtschranken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den </a:t>
          </a:r>
          <a:r>
            <a:rPr lang="de-DE" sz="2000" kern="1200" dirty="0" err="1" smtClean="0"/>
            <a:t>Volksbots</a:t>
          </a:r>
          <a:endParaRPr lang="de-DE" sz="2000" kern="1200" dirty="0"/>
        </a:p>
      </dsp:txBody>
      <dsp:txXfrm>
        <a:off x="0" y="821750"/>
        <a:ext cx="6929120" cy="976522"/>
      </dsp:txXfrm>
    </dsp:sp>
    <dsp:sp modelId="{C77AC96E-09E8-4C8A-840F-1CDC8BB799EB}">
      <dsp:nvSpPr>
        <dsp:cNvPr id="0" name=""/>
        <dsp:cNvSpPr/>
      </dsp:nvSpPr>
      <dsp:spPr>
        <a:xfrm>
          <a:off x="0" y="1798273"/>
          <a:ext cx="6929120" cy="828506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Multiagentensystem auf Mikrocontroller</a:t>
          </a:r>
          <a:endParaRPr lang="de-DE" sz="2800" kern="1200" dirty="0"/>
        </a:p>
      </dsp:txBody>
      <dsp:txXfrm>
        <a:off x="40444" y="1838717"/>
        <a:ext cx="6848232" cy="747618"/>
      </dsp:txXfrm>
    </dsp:sp>
    <dsp:sp modelId="{F29B90F7-A640-49C0-9181-3A78A62723F3}">
      <dsp:nvSpPr>
        <dsp:cNvPr id="0" name=""/>
        <dsp:cNvSpPr/>
      </dsp:nvSpPr>
      <dsp:spPr>
        <a:xfrm>
          <a:off x="0" y="2626779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Vollständiges MAS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Agenten kommunizieren plattformübergreifend</a:t>
          </a:r>
          <a:endParaRPr lang="de-DE" sz="2000" kern="1200" dirty="0"/>
        </a:p>
      </dsp:txBody>
      <dsp:txXfrm>
        <a:off x="0" y="2626779"/>
        <a:ext cx="6929120" cy="844560"/>
      </dsp:txXfrm>
    </dsp:sp>
    <dsp:sp modelId="{5822F142-A661-4B65-A204-F5755962A87F}">
      <dsp:nvSpPr>
        <dsp:cNvPr id="0" name=""/>
        <dsp:cNvSpPr/>
      </dsp:nvSpPr>
      <dsp:spPr>
        <a:xfrm>
          <a:off x="0" y="3471339"/>
          <a:ext cx="6929120" cy="76014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Reduzierter Test-Aufbau</a:t>
          </a:r>
          <a:endParaRPr lang="de-DE" sz="2800" kern="1200" dirty="0"/>
        </a:p>
      </dsp:txBody>
      <dsp:txXfrm>
        <a:off x="37107" y="3508446"/>
        <a:ext cx="6854906" cy="685934"/>
      </dsp:txXfrm>
    </dsp:sp>
    <dsp:sp modelId="{5249C561-9C28-4FA0-8CE0-DE63C874C025}">
      <dsp:nvSpPr>
        <dsp:cNvPr id="0" name=""/>
        <dsp:cNvSpPr/>
      </dsp:nvSpPr>
      <dsp:spPr>
        <a:xfrm>
          <a:off x="0" y="4231487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eine Rampe, ein </a:t>
          </a:r>
          <a:r>
            <a:rPr lang="de-DE" sz="2000" kern="1200" dirty="0" err="1" smtClean="0"/>
            <a:t>Volksbot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 Kommunikation über Agentennachrichten</a:t>
          </a:r>
          <a:endParaRPr lang="de-DE" sz="2000" kern="1200" dirty="0"/>
        </a:p>
      </dsp:txBody>
      <dsp:txXfrm>
        <a:off x="0" y="4231487"/>
        <a:ext cx="6929120" cy="8445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6A3B3-04FB-4EC7-B60B-DAF346C9477E}">
      <dsp:nvSpPr>
        <dsp:cNvPr id="0" name=""/>
        <dsp:cNvSpPr/>
      </dsp:nvSpPr>
      <dsp:spPr>
        <a:xfrm>
          <a:off x="0" y="277087"/>
          <a:ext cx="4130040" cy="71068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FAISE Network </a:t>
          </a:r>
          <a:r>
            <a:rPr lang="de-DE" sz="2600" kern="1200" dirty="0" err="1" smtClean="0"/>
            <a:t>Flooding</a:t>
          </a:r>
          <a:r>
            <a:rPr lang="de-DE" sz="2600" kern="1200" dirty="0" smtClean="0"/>
            <a:t>:</a:t>
          </a:r>
          <a:endParaRPr lang="de-DE" sz="2600" kern="1200" dirty="0"/>
        </a:p>
      </dsp:txBody>
      <dsp:txXfrm>
        <a:off x="34693" y="311780"/>
        <a:ext cx="4060654" cy="641298"/>
      </dsp:txXfrm>
    </dsp:sp>
    <dsp:sp modelId="{DFFF6099-F36D-4F56-A039-F416940B4FF9}">
      <dsp:nvSpPr>
        <dsp:cNvPr id="0" name=""/>
        <dsp:cNvSpPr/>
      </dsp:nvSpPr>
      <dsp:spPr>
        <a:xfrm>
          <a:off x="0" y="974032"/>
          <a:ext cx="413004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Source- und Message-ID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Time-</a:t>
          </a:r>
          <a:r>
            <a:rPr lang="de-DE" sz="2400" kern="1200" dirty="0" err="1" smtClean="0"/>
            <a:t>To</a:t>
          </a:r>
          <a:r>
            <a:rPr lang="de-DE" sz="2400" kern="1200" dirty="0" smtClean="0"/>
            <a:t>-Live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Broadcast</a:t>
          </a:r>
        </a:p>
      </dsp:txBody>
      <dsp:txXfrm>
        <a:off x="0" y="974032"/>
        <a:ext cx="4130040" cy="11773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562E9-2973-465A-922A-FA08F382E7FF}">
      <dsp:nvSpPr>
        <dsp:cNvPr id="0" name=""/>
        <dsp:cNvSpPr/>
      </dsp:nvSpPr>
      <dsp:spPr>
        <a:xfrm>
          <a:off x="0" y="27542"/>
          <a:ext cx="7997825" cy="664532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Paket-Übergabe</a:t>
          </a:r>
          <a:endParaRPr lang="de-DE" sz="2800" kern="1200" dirty="0"/>
        </a:p>
      </dsp:txBody>
      <dsp:txXfrm>
        <a:off x="32440" y="59982"/>
        <a:ext cx="7932945" cy="599652"/>
      </dsp:txXfrm>
    </dsp:sp>
    <dsp:sp modelId="{FD8B13FF-D779-4FB2-B1C5-2B7D744AC3B1}">
      <dsp:nvSpPr>
        <dsp:cNvPr id="0" name=""/>
        <dsp:cNvSpPr/>
      </dsp:nvSpPr>
      <dsp:spPr>
        <a:xfrm>
          <a:off x="0" y="692075"/>
          <a:ext cx="7997825" cy="184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9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Nachricht mit Paket-ID und Ziel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Terminierung &amp; erneute Initialisierung</a:t>
          </a:r>
          <a:endParaRPr lang="de-DE" sz="2200" kern="1200" dirty="0"/>
        </a:p>
      </dsp:txBody>
      <dsp:txXfrm>
        <a:off x="0" y="692075"/>
        <a:ext cx="7997825" cy="1847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9595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42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microsoft.com/office/2007/relationships/hdphoto" Target="../media/hdphoto6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41.emf"/><Relationship Id="rId17" Type="http://schemas.openxmlformats.org/officeDocument/2006/relationships/image" Target="../media/image45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42.png"/><Relationship Id="rId15" Type="http://schemas.openxmlformats.org/officeDocument/2006/relationships/image" Target="../media/image14.png"/><Relationship Id="rId10" Type="http://schemas.openxmlformats.org/officeDocument/2006/relationships/image" Target="../media/image40.emf"/><Relationship Id="rId4" Type="http://schemas.openxmlformats.org/officeDocument/2006/relationships/notesSlide" Target="../notesSlides/notesSlide41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3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Generalprobe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3954493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Agenten</a:t>
            </a:r>
            <a:endParaRPr lang="de-DE" sz="2000" dirty="0" smtClean="0"/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Agentenkommunikation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Akteuren</a:t>
            </a:r>
          </a:p>
          <a:p>
            <a:pPr>
              <a:spcAft>
                <a:spcPts val="600"/>
              </a:spcAft>
            </a:pPr>
            <a:r>
              <a:rPr lang="de-DE" dirty="0"/>
              <a:t>Simulation soll dynamisch skalierbar sein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Generierung von Aufträgen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Anpassung von Parametern der Simulation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br>
              <a:rPr lang="de-DE" dirty="0" smtClean="0"/>
            </a:br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4" name="Picture 4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21" y="1456211"/>
            <a:ext cx="5600906" cy="45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Interaktion </a:t>
            </a:r>
            <a:r>
              <a:rPr lang="de-DE" dirty="0"/>
              <a:t>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/>
              <a:t>Jede Rampe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Order-</a:t>
            </a:r>
            <a:r>
              <a:rPr lang="de-DE" dirty="0"/>
              <a:t>, </a:t>
            </a:r>
            <a:r>
              <a:rPr lang="de-DE" dirty="0" smtClean="0"/>
              <a:t> Routing- und 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Jedes Fahrzeug besitzt einen </a:t>
            </a:r>
            <a:endParaRPr lang="de-DE" dirty="0" smtClean="0"/>
          </a:p>
          <a:p>
            <a:pPr lvl="1">
              <a:spcAft>
                <a:spcPts val="600"/>
              </a:spcAft>
            </a:pPr>
            <a:r>
              <a:rPr lang="de-DE" dirty="0" smtClean="0"/>
              <a:t>Paket- </a:t>
            </a:r>
            <a:r>
              <a:rPr lang="de-DE" dirty="0"/>
              <a:t>, </a:t>
            </a:r>
            <a:r>
              <a:rPr lang="de-DE" dirty="0" smtClean="0"/>
              <a:t>Routing- </a:t>
            </a:r>
            <a:r>
              <a:rPr lang="de-DE" dirty="0"/>
              <a:t>und </a:t>
            </a:r>
            <a:r>
              <a:rPr lang="de-DE" dirty="0" smtClean="0"/>
              <a:t>Plattformagenten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/>
              <a:t>Plattform und Routingagenten sind unterschiedlich je nach </a:t>
            </a:r>
            <a:r>
              <a:rPr lang="de-DE" dirty="0" smtClean="0"/>
              <a:t>Akteur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err="1" smtClean="0"/>
              <a:t>JobAgent</a:t>
            </a:r>
            <a:r>
              <a:rPr lang="de-DE" dirty="0" smtClean="0"/>
              <a:t> zur Verteilung der Aufträge 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Eingangsrampe: Eingang eines Auftrags</a:t>
            </a:r>
          </a:p>
          <a:p>
            <a:pPr lvl="1">
              <a:spcAft>
                <a:spcPts val="600"/>
              </a:spcAft>
            </a:pPr>
            <a:r>
              <a:rPr lang="de-DE" dirty="0" smtClean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StatistikAgent</a:t>
            </a:r>
            <a:r>
              <a:rPr lang="de-DE" dirty="0" smtClean="0"/>
              <a:t> zur Datenhaltung und Aggregieren von Ereignissen</a:t>
            </a:r>
          </a:p>
        </p:txBody>
      </p:sp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Komplexität </a:t>
            </a:r>
            <a:r>
              <a:rPr lang="de-DE" sz="2400" dirty="0" smtClean="0"/>
              <a:t>der Kommunikation und der Vielzahl </a:t>
            </a:r>
            <a:r>
              <a:rPr lang="de-DE" sz="2400" dirty="0"/>
              <a:t>an </a:t>
            </a:r>
            <a:r>
              <a:rPr lang="de-DE" sz="2400" dirty="0" smtClean="0"/>
              <a:t>Agenten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Entwicklung der </a:t>
            </a:r>
            <a:r>
              <a:rPr lang="de-DE" sz="2400" dirty="0" smtClean="0"/>
              <a:t>Agenten bzw. der </a:t>
            </a:r>
            <a:r>
              <a:rPr lang="de-DE" sz="2400" dirty="0" err="1" smtClean="0"/>
              <a:t>Behaviours</a:t>
            </a:r>
            <a:r>
              <a:rPr lang="de-DE" sz="2400" dirty="0" smtClean="0"/>
              <a:t> </a:t>
            </a:r>
            <a:r>
              <a:rPr lang="de-DE" sz="2400" dirty="0"/>
              <a:t>mit mehreren </a:t>
            </a:r>
            <a:r>
              <a:rPr lang="de-DE" sz="2400" dirty="0" smtClean="0"/>
              <a:t>Personen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Parallelisierung der Aufgaben, vor allem zu Beginn, nur schwer möglich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Debugging-Probleme im GWT Clientcode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Dynamisches Hinzufügen von Bots und </a:t>
            </a:r>
            <a:r>
              <a:rPr lang="de-DE" sz="2400" dirty="0" smtClean="0"/>
              <a:t>Aufträgen zur Simulationslaufzeit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Kollisionsvermeidung der </a:t>
            </a:r>
            <a:r>
              <a:rPr lang="de-DE" sz="2400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Bots und Rampen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Genauere Zeitplanung für die </a:t>
            </a:r>
            <a:r>
              <a:rPr lang="de-DE" sz="2400" dirty="0" smtClean="0"/>
              <a:t>Aufträge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erweitertes Schwarmverhalten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Hybrider Modus</a:t>
            </a:r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der </a:t>
            </a:r>
            <a:r>
              <a:rPr lang="de-DE" dirty="0" err="1" smtClean="0"/>
              <a:t>Pathfinding</a:t>
            </a:r>
            <a:r>
              <a:rPr lang="de-DE" smtClean="0"/>
              <a:t> / Simulation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467180"/>
            <a:ext cx="8184724" cy="46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4068641926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494927719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6726"/>
              </p:ext>
            </p:extLst>
          </p:nvPr>
        </p:nvGraphicFramePr>
        <p:xfrm>
          <a:off x="841370" y="14867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6270"/>
              </p:ext>
            </p:extLst>
          </p:nvPr>
        </p:nvGraphicFramePr>
        <p:xfrm>
          <a:off x="826135" y="2523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028963652"/>
              </p:ext>
            </p:extLst>
          </p:nvPr>
        </p:nvGraphicFramePr>
        <p:xfrm>
          <a:off x="765175" y="4084320"/>
          <a:ext cx="7997825" cy="25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Lösungsansatz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einer Simulation und 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42376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9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018322915"/>
              </p:ext>
            </p:extLst>
          </p:nvPr>
        </p:nvGraphicFramePr>
        <p:xfrm>
          <a:off x="460375" y="1536700"/>
          <a:ext cx="8836025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551532189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/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C:\Users\Jan\Dropbox\PGFAISE_DRIVE\Endpräsi\Fahrzeuge Ablauf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1236345"/>
            <a:ext cx="8900161" cy="52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Sinnvolle Funktionen in ROS identifizieren</a:t>
            </a:r>
          </a:p>
          <a:p>
            <a:pPr lvl="1"/>
            <a:r>
              <a:rPr lang="de-DE" dirty="0" smtClean="0"/>
              <a:t>Vielzahl an Möglichkeiten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 (FAISE II)</a:t>
            </a:r>
            <a:endParaRPr lang="de-D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24" y="4579693"/>
            <a:ext cx="3928461" cy="197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645495" y="5170918"/>
            <a:ext cx="245466" cy="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7469028" y="5904039"/>
            <a:ext cx="369835" cy="5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191389" y="5922038"/>
            <a:ext cx="309305" cy="4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8280363" y="5446496"/>
            <a:ext cx="294717" cy="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44" y="5317441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79" y="5652068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30" y="6098485"/>
            <a:ext cx="140627" cy="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pieren 18"/>
          <p:cNvGrpSpPr/>
          <p:nvPr/>
        </p:nvGrpSpPr>
        <p:grpSpPr>
          <a:xfrm>
            <a:off x="287446" y="1256750"/>
            <a:ext cx="3862600" cy="621489"/>
            <a:chOff x="0" y="14703"/>
            <a:chExt cx="6929120" cy="621489"/>
          </a:xfrm>
        </p:grpSpPr>
        <p:sp>
          <p:nvSpPr>
            <p:cNvPr id="20" name="Abgerundetes Rechteck 19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Herausforderung</a:t>
              </a:r>
              <a:endParaRPr lang="de-DE" sz="2800" kern="1200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959661" y="1275850"/>
            <a:ext cx="3862600" cy="621489"/>
            <a:chOff x="0" y="14703"/>
            <a:chExt cx="6929120" cy="621489"/>
          </a:xfrm>
        </p:grpSpPr>
        <p:sp>
          <p:nvSpPr>
            <p:cNvPr id="23" name="Abgerundetes Rechteck 22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Ausblick (FAISE II)</a:t>
              </a:r>
              <a:endParaRPr lang="de-DE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49383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SE</a:t>
            </a:r>
          </a:p>
          <a:p>
            <a:endParaRPr lang="de-DE" dirty="0"/>
          </a:p>
          <a:p>
            <a:r>
              <a:rPr lang="de-DE" dirty="0"/>
              <a:t>Parallelisierung durch Erarbeitung von Technologien</a:t>
            </a:r>
          </a:p>
          <a:p>
            <a:endParaRPr lang="de-DE" dirty="0"/>
          </a:p>
          <a:p>
            <a:r>
              <a:rPr lang="de-DE" dirty="0"/>
              <a:t>Regelmäßiger Abgleich zwischen Auftraggebern und Team</a:t>
            </a:r>
          </a:p>
          <a:p>
            <a:endParaRPr lang="de-DE" dirty="0"/>
          </a:p>
          <a:p>
            <a:r>
              <a:rPr lang="de-DE" dirty="0" err="1"/>
              <a:t>Modularisierbarkeit</a:t>
            </a:r>
            <a:r>
              <a:rPr lang="de-DE" dirty="0"/>
              <a:t> kann Komplexität erhöhen und Testbarkeit erschweren</a:t>
            </a:r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685800" lvl="1"/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685800" lvl="1"/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Ausblick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4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5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05280314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6548718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449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30618288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7713" y="1547813"/>
            <a:ext cx="4691061" cy="4605337"/>
          </a:xfrm>
        </p:spPr>
        <p:txBody>
          <a:bodyPr/>
          <a:lstStyle/>
          <a:p>
            <a:r>
              <a:rPr lang="de-DE" dirty="0" smtClean="0"/>
              <a:t>stationäre Lagerplätze: </a:t>
            </a:r>
          </a:p>
          <a:p>
            <a:pPr lvl="1"/>
            <a:r>
              <a:rPr lang="de-DE" sz="2000" dirty="0" smtClean="0"/>
              <a:t>Rampen</a:t>
            </a:r>
            <a:r>
              <a:rPr lang="de-DE" dirty="0" smtClean="0"/>
              <a:t>: FIFO-Lager</a:t>
            </a:r>
          </a:p>
          <a:p>
            <a:r>
              <a:rPr lang="de-DE" dirty="0" err="1" smtClean="0"/>
              <a:t>Autimatic</a:t>
            </a:r>
            <a:r>
              <a:rPr lang="de-DE" dirty="0" smtClean="0"/>
              <a:t>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r>
              <a:rPr lang="de-DE" dirty="0" smtClean="0"/>
              <a:t>:</a:t>
            </a:r>
          </a:p>
          <a:p>
            <a:pPr lvl="1"/>
            <a:r>
              <a:rPr lang="de-DE" sz="2000" dirty="0" err="1" smtClean="0"/>
              <a:t>Volksbots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MICAz</a:t>
            </a:r>
            <a:r>
              <a:rPr lang="de-DE" dirty="0" smtClean="0"/>
              <a:t>-Module</a:t>
            </a:r>
          </a:p>
          <a:p>
            <a:endParaRPr lang="de-DE" dirty="0"/>
          </a:p>
          <a:p>
            <a:r>
              <a:rPr lang="de-DE" dirty="0" smtClean="0"/>
              <a:t>Im nächsten Schritt:</a:t>
            </a:r>
          </a:p>
          <a:p>
            <a:pPr lvl="1"/>
            <a:r>
              <a:rPr lang="de-DE" dirty="0" smtClean="0"/>
              <a:t>Steigförderer</a:t>
            </a:r>
          </a:p>
          <a:p>
            <a:pPr lvl="1"/>
            <a:r>
              <a:rPr lang="de-DE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361449" y="3868235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5459241" y="1266481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1544</Words>
  <Application>Microsoft Office PowerPoint</Application>
  <PresentationFormat>A4-Papier (210x297 mm)</PresentationFormat>
  <Paragraphs>512</Paragraphs>
  <Slides>47</Slides>
  <Notes>46</Notes>
  <HiddenSlides>0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47</vt:i4>
      </vt:variant>
    </vt:vector>
  </HeadingPairs>
  <TitlesOfParts>
    <vt:vector size="50" baseType="lpstr">
      <vt:lpstr>Benutzerdefiniertes Design</vt:lpstr>
      <vt:lpstr>Acrobat Document</vt:lpstr>
      <vt:lpstr>Visio</vt:lpstr>
      <vt:lpstr>Projektgruppe</vt:lpstr>
      <vt:lpstr>Motivation / Ziel</vt:lpstr>
      <vt:lpstr>Lösungsansatz ggf. raus</vt:lpstr>
      <vt:lpstr>Vision FAISE</vt:lpstr>
      <vt:lpstr>Agenda</vt:lpstr>
      <vt:lpstr>Agenda</vt:lpstr>
      <vt:lpstr>Systembeschreibung - Komponenten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Entwurf Komponenten</vt:lpstr>
      <vt:lpstr>Implementierung Interaktion der Komponenten </vt:lpstr>
      <vt:lpstr>Implementierung Agententypen</vt:lpstr>
      <vt:lpstr>Herausforderungen / Schwierigkeiten</vt:lpstr>
      <vt:lpstr>Ausblick</vt:lpstr>
      <vt:lpstr>Live Demo der Pathfinding / Simulation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</vt:lpstr>
      <vt:lpstr>Herausforderung/ Ausblick</vt:lpstr>
      <vt:lpstr>Demo</vt:lpstr>
      <vt:lpstr>Demo</vt:lpstr>
      <vt:lpstr>Agenda</vt:lpstr>
      <vt:lpstr>Zusammenfassung / Fazit</vt:lpstr>
      <vt:lpstr>Zusammenfassung / Ausblick</vt:lpstr>
      <vt:lpstr>Zusammenfassung / Ausblick</vt:lpstr>
      <vt:lpstr>Zeit für Fragen!</vt:lpstr>
      <vt:lpstr>PowerPoint-Präsentation</vt:lpstr>
      <vt:lpstr>Anforderungen Simulation</vt:lpstr>
      <vt:lpstr>Anforderungen Simulation (Forts.)</vt:lpstr>
      <vt:lpstr>Weg- / Netzplanung</vt:lpstr>
      <vt:lpstr>Suchalgorithmen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Jakubowski, Simon</cp:lastModifiedBy>
  <cp:revision>167</cp:revision>
  <cp:lastPrinted>2001-10-29T13:39:47Z</cp:lastPrinted>
  <dcterms:created xsi:type="dcterms:W3CDTF">2005-03-27T10:20:33Z</dcterms:created>
  <dcterms:modified xsi:type="dcterms:W3CDTF">2014-09-29T11:03:46Z</dcterms:modified>
</cp:coreProperties>
</file>